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200" d="100"/>
          <a:sy n="200" d="100"/>
        </p:scale>
        <p:origin x="-624" y="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546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54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83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968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9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54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734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89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2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466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39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5EC7C-8AD0-B04B-A699-53FA5EB2A021}" type="datetimeFigureOut">
              <a:t>22-11-11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783B9-DA5D-1B40-9F87-A7B19BD51F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3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ounded Rectangle 64"/>
          <p:cNvSpPr/>
          <p:nvPr/>
        </p:nvSpPr>
        <p:spPr>
          <a:xfrm>
            <a:off x="5732790" y="1961900"/>
            <a:ext cx="1779933" cy="1746541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3628568" y="1961900"/>
            <a:ext cx="1779933" cy="1746541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617538" y="985398"/>
            <a:ext cx="1779933" cy="65870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MOLGENIS</a:t>
            </a:r>
          </a:p>
          <a:p>
            <a:pPr algn="ctr"/>
            <a:r>
              <a:rPr lang="en-US" sz="1600"/>
              <a:t>Application suite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862755" y="2148556"/>
            <a:ext cx="703739" cy="24567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file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680794" y="2148557"/>
            <a:ext cx="698335" cy="2456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search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62755" y="2531475"/>
            <a:ext cx="703739" cy="2374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matrix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680794" y="2531475"/>
            <a:ext cx="698335" cy="2374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auth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680794" y="2912371"/>
            <a:ext cx="698335" cy="243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import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62755" y="2912371"/>
            <a:ext cx="697639" cy="24385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batch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680794" y="3308770"/>
            <a:ext cx="698335" cy="222109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news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09067" y="2080293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323018" y="2486926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Elbow Connector 17"/>
          <p:cNvCxnSpPr>
            <a:stCxn id="15" idx="2"/>
            <a:endCxn id="16" idx="0"/>
          </p:cNvCxnSpPr>
          <p:nvPr/>
        </p:nvCxnSpPr>
        <p:spPr>
          <a:xfrm rot="5400000">
            <a:off x="4399645" y="2290046"/>
            <a:ext cx="207712" cy="186049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>
          <a:xfrm>
            <a:off x="4683982" y="2486927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Elbow Connector 24"/>
          <p:cNvCxnSpPr>
            <a:stCxn id="15" idx="2"/>
            <a:endCxn id="24" idx="0"/>
          </p:cNvCxnSpPr>
          <p:nvPr/>
        </p:nvCxnSpPr>
        <p:spPr>
          <a:xfrm rot="16200000" flipH="1">
            <a:off x="4580126" y="2295612"/>
            <a:ext cx="207713" cy="174915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34" name="Rectangle 33"/>
          <p:cNvSpPr/>
          <p:nvPr/>
        </p:nvSpPr>
        <p:spPr>
          <a:xfrm>
            <a:off x="4136969" y="2893560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497933" y="2893561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Elbow Connector 36"/>
          <p:cNvCxnSpPr>
            <a:stCxn id="16" idx="2"/>
            <a:endCxn id="36" idx="0"/>
          </p:cNvCxnSpPr>
          <p:nvPr/>
        </p:nvCxnSpPr>
        <p:spPr>
          <a:xfrm rot="16200000" flipH="1">
            <a:off x="4394076" y="2702246"/>
            <a:ext cx="207714" cy="174915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>
          <a:xfrm>
            <a:off x="4858899" y="2893562"/>
            <a:ext cx="174915" cy="1989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Elbow Connector 40"/>
          <p:cNvCxnSpPr>
            <a:stCxn id="24" idx="2"/>
            <a:endCxn id="40" idx="0"/>
          </p:cNvCxnSpPr>
          <p:nvPr/>
        </p:nvCxnSpPr>
        <p:spPr>
          <a:xfrm rot="16200000" flipH="1">
            <a:off x="4755041" y="2702246"/>
            <a:ext cx="207714" cy="174917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>
          <a:xfrm>
            <a:off x="3772902" y="2893562"/>
            <a:ext cx="174915" cy="1989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Elbow Connector 43"/>
          <p:cNvCxnSpPr>
            <a:stCxn id="16" idx="2"/>
            <a:endCxn id="43" idx="0"/>
          </p:cNvCxnSpPr>
          <p:nvPr/>
        </p:nvCxnSpPr>
        <p:spPr>
          <a:xfrm rot="5400000">
            <a:off x="4031561" y="2514646"/>
            <a:ext cx="207715" cy="550116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48" name="Rectangle 47"/>
          <p:cNvSpPr/>
          <p:nvPr/>
        </p:nvSpPr>
        <p:spPr>
          <a:xfrm>
            <a:off x="4672850" y="3305027"/>
            <a:ext cx="174915" cy="1989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Elbow Connector 48"/>
          <p:cNvCxnSpPr>
            <a:stCxn id="40" idx="2"/>
            <a:endCxn id="48" idx="0"/>
          </p:cNvCxnSpPr>
          <p:nvPr/>
        </p:nvCxnSpPr>
        <p:spPr>
          <a:xfrm rot="5400000">
            <a:off x="4747061" y="3105731"/>
            <a:ext cx="212544" cy="186049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>
          <a:xfrm>
            <a:off x="5033814" y="3305028"/>
            <a:ext cx="174915" cy="19892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Elbow Connector 50"/>
          <p:cNvCxnSpPr>
            <a:stCxn id="40" idx="2"/>
            <a:endCxn id="50" idx="0"/>
          </p:cNvCxnSpPr>
          <p:nvPr/>
        </p:nvCxnSpPr>
        <p:spPr>
          <a:xfrm rot="16200000" flipH="1">
            <a:off x="4927542" y="3111297"/>
            <a:ext cx="212545" cy="174915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54" name="Rectangle 53"/>
          <p:cNvSpPr/>
          <p:nvPr/>
        </p:nvSpPr>
        <p:spPr>
          <a:xfrm>
            <a:off x="3950920" y="3305027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Elbow Connector 54"/>
          <p:cNvCxnSpPr>
            <a:stCxn id="34" idx="2"/>
            <a:endCxn id="54" idx="0"/>
          </p:cNvCxnSpPr>
          <p:nvPr/>
        </p:nvCxnSpPr>
        <p:spPr>
          <a:xfrm rot="5400000">
            <a:off x="4025130" y="3105730"/>
            <a:ext cx="212546" cy="186049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>
          <a:xfrm>
            <a:off x="4311884" y="3305028"/>
            <a:ext cx="174915" cy="1989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Elbow Connector 56"/>
          <p:cNvCxnSpPr>
            <a:stCxn id="34" idx="2"/>
            <a:endCxn id="56" idx="0"/>
          </p:cNvCxnSpPr>
          <p:nvPr/>
        </p:nvCxnSpPr>
        <p:spPr>
          <a:xfrm rot="16200000" flipH="1">
            <a:off x="4205611" y="3111296"/>
            <a:ext cx="212547" cy="174915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35" name="Elbow Connector 34"/>
          <p:cNvCxnSpPr>
            <a:stCxn id="16" idx="2"/>
            <a:endCxn id="34" idx="0"/>
          </p:cNvCxnSpPr>
          <p:nvPr/>
        </p:nvCxnSpPr>
        <p:spPr>
          <a:xfrm rot="5400000">
            <a:off x="4213596" y="2696679"/>
            <a:ext cx="207713" cy="186049"/>
          </a:xfrm>
          <a:prstGeom prst="bentConnector3">
            <a:avLst/>
          </a:prstGeom>
          <a:ln>
            <a:tailEnd type="non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60" name="Rounded Rectangle 59"/>
          <p:cNvSpPr/>
          <p:nvPr/>
        </p:nvSpPr>
        <p:spPr>
          <a:xfrm>
            <a:off x="965740" y="985398"/>
            <a:ext cx="1779933" cy="65870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MOLGENIS</a:t>
            </a:r>
          </a:p>
          <a:p>
            <a:pPr algn="ctr"/>
            <a:r>
              <a:rPr lang="en-US"/>
              <a:t>Core software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5863005" y="3308770"/>
            <a:ext cx="703739" cy="222109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protocol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11706" y="1629398"/>
            <a:ext cx="1280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Datamodel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120942" y="1629398"/>
            <a:ext cx="1047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Modules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965740" y="1941580"/>
            <a:ext cx="1779933" cy="1746541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charset="2"/>
              <a:buChar char="ü"/>
            </a:pPr>
            <a:r>
              <a:rPr lang="en-US">
                <a:solidFill>
                  <a:schemeClr val="tx1"/>
                </a:solidFill>
              </a:rPr>
              <a:t>Databasing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>
                <a:solidFill>
                  <a:schemeClr val="tx1"/>
                </a:solidFill>
              </a:rPr>
              <a:t>Generating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>
                <a:solidFill>
                  <a:schemeClr val="tx1"/>
                </a:solidFill>
              </a:rPr>
              <a:t>Tooling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>
                <a:solidFill>
                  <a:schemeClr val="tx1"/>
                </a:solidFill>
              </a:rPr>
              <a:t>Security</a:t>
            </a:r>
          </a:p>
          <a:p>
            <a:pPr marL="285750" indent="-285750">
              <a:buFont typeface="Wingdings" charset="2"/>
              <a:buChar char="ü"/>
            </a:pPr>
            <a:r>
              <a:rPr lang="en-US">
                <a:solidFill>
                  <a:schemeClr val="tx1"/>
                </a:solidFill>
              </a:rPr>
              <a:t>Services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491371" y="1610348"/>
            <a:ext cx="72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/>
              <a:t>Logic</a:t>
            </a:r>
          </a:p>
        </p:txBody>
      </p:sp>
      <p:sp>
        <p:nvSpPr>
          <p:cNvPr id="70" name="Rectangle 69"/>
          <p:cNvSpPr/>
          <p:nvPr/>
        </p:nvSpPr>
        <p:spPr>
          <a:xfrm>
            <a:off x="965739" y="3881120"/>
            <a:ext cx="6546983" cy="13208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74" name="Picture 73" descr="Picture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40" y="4426547"/>
            <a:ext cx="1124451" cy="907451"/>
          </a:xfrm>
          <a:prstGeom prst="rect">
            <a:avLst/>
          </a:prstGeom>
        </p:spPr>
      </p:pic>
      <p:pic>
        <p:nvPicPr>
          <p:cNvPr id="76" name="Picture 75" descr="Picture 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28"/>
          <a:stretch/>
        </p:blipFill>
        <p:spPr>
          <a:xfrm>
            <a:off x="2456113" y="4437039"/>
            <a:ext cx="1335648" cy="896959"/>
          </a:xfrm>
          <a:prstGeom prst="rect">
            <a:avLst/>
          </a:prstGeom>
        </p:spPr>
      </p:pic>
      <p:pic>
        <p:nvPicPr>
          <p:cNvPr id="77" name="Picture 76" descr="Picture 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21" y="4432206"/>
            <a:ext cx="986185" cy="901793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1016540" y="5333999"/>
            <a:ext cx="12709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xQTL</a:t>
            </a:r>
          </a:p>
          <a:p>
            <a:pPr algn="ctr"/>
            <a:r>
              <a:rPr lang="en-US" i="1"/>
              <a:t>workbench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566546" y="5333998"/>
            <a:ext cx="1062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Pathway</a:t>
            </a:r>
          </a:p>
          <a:p>
            <a:pPr algn="ctr"/>
            <a:r>
              <a:rPr lang="en-US" i="1"/>
              <a:t>DB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028444" y="5333999"/>
            <a:ext cx="1303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Experiment</a:t>
            </a:r>
          </a:p>
          <a:p>
            <a:pPr algn="ctr"/>
            <a:r>
              <a:rPr lang="en-US" i="1"/>
              <a:t>designer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408501" y="5333999"/>
            <a:ext cx="1351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Animal</a:t>
            </a:r>
          </a:p>
          <a:p>
            <a:pPr algn="ctr"/>
            <a:r>
              <a:rPr lang="en-US" i="1"/>
              <a:t>LIMS</a:t>
            </a:r>
          </a:p>
        </p:txBody>
      </p:sp>
      <p:pic>
        <p:nvPicPr>
          <p:cNvPr id="82" name="Picture 81" descr="ADB-Matrix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0"/>
          <a:stretch/>
        </p:blipFill>
        <p:spPr>
          <a:xfrm>
            <a:off x="5460503" y="4432206"/>
            <a:ext cx="1270547" cy="901791"/>
          </a:xfrm>
          <a:prstGeom prst="rect">
            <a:avLst/>
          </a:prstGeom>
        </p:spPr>
      </p:pic>
      <p:sp>
        <p:nvSpPr>
          <p:cNvPr id="72" name="Down Arrow 71"/>
          <p:cNvSpPr/>
          <p:nvPr/>
        </p:nvSpPr>
        <p:spPr>
          <a:xfrm>
            <a:off x="2978474" y="4013200"/>
            <a:ext cx="290439" cy="4318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3" name="Down Arrow 72"/>
          <p:cNvSpPr/>
          <p:nvPr/>
        </p:nvSpPr>
        <p:spPr>
          <a:xfrm>
            <a:off x="4497933" y="4013200"/>
            <a:ext cx="290439" cy="4318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1" name="Down Arrow 70"/>
          <p:cNvSpPr/>
          <p:nvPr/>
        </p:nvSpPr>
        <p:spPr>
          <a:xfrm>
            <a:off x="1346151" y="4013200"/>
            <a:ext cx="290439" cy="4318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5975722" y="4013200"/>
            <a:ext cx="290439" cy="4318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4" name="Down Arrow 83"/>
          <p:cNvSpPr/>
          <p:nvPr/>
        </p:nvSpPr>
        <p:spPr>
          <a:xfrm>
            <a:off x="7149262" y="4013200"/>
            <a:ext cx="290439" cy="4318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5" name="Rectangle 84"/>
          <p:cNvSpPr/>
          <p:nvPr/>
        </p:nvSpPr>
        <p:spPr>
          <a:xfrm>
            <a:off x="7080249" y="4437039"/>
            <a:ext cx="432473" cy="88582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855665" y="5333999"/>
            <a:ext cx="81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Many</a:t>
            </a:r>
          </a:p>
          <a:p>
            <a:pPr algn="ctr"/>
            <a:r>
              <a:rPr lang="en-US" i="1"/>
              <a:t>more</a:t>
            </a:r>
          </a:p>
        </p:txBody>
      </p:sp>
    </p:spTree>
    <p:extLst>
      <p:ext uri="{BB962C8B-B14F-4D97-AF65-F5344CB8AC3E}">
        <p14:creationId xmlns:p14="http://schemas.microsoft.com/office/powerpoint/2010/main" val="3872284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33</Words>
  <Application>Microsoft Macintosh PowerPoint</Application>
  <PresentationFormat>On-screen Show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UMCG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Joeri van der Velde</dc:creator>
  <cp:lastModifiedBy>Joeri van der Velde</cp:lastModifiedBy>
  <cp:revision>9</cp:revision>
  <dcterms:created xsi:type="dcterms:W3CDTF">2011-11-22T09:10:57Z</dcterms:created>
  <dcterms:modified xsi:type="dcterms:W3CDTF">2011-11-22T10:58:33Z</dcterms:modified>
</cp:coreProperties>
</file>